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8" r:id="rId4"/>
    <p:sldId id="260" r:id="rId5"/>
    <p:sldId id="257" r:id="rId6"/>
    <p:sldId id="262" r:id="rId7"/>
    <p:sldId id="259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98"/>
    <p:restoredTop sz="93556"/>
  </p:normalViewPr>
  <p:slideViewPr>
    <p:cSldViewPr snapToGrid="0" snapToObjects="1">
      <p:cViewPr varScale="1">
        <p:scale>
          <a:sx n="59" d="100"/>
          <a:sy n="59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4D5DF-F02E-5B4C-A3F0-34EC2D677A55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E6405-02C5-1E47-9524-5EF5A5696E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1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E6405-02C5-1E47-9524-5EF5A5696E1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060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EC10F-E95B-5D4E-892C-A26C950FE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D8CE56-088E-174E-8800-A9D2081C8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73102B-E063-4248-AA31-2416B4528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6E64A4-9F8A-A341-9446-DA3726663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9C9A7F-B24E-E34E-B75F-5C993A26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61576F-1384-1D40-9540-BBEB632BB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/>
          <a:stretch/>
        </p:blipFill>
        <p:spPr>
          <a:xfrm>
            <a:off x="2102223" y="20911"/>
            <a:ext cx="7987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7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30E5D5D-07DD-E64F-A79C-6F52E8666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E5BA9F-CB7D-DD45-873C-E1C6438B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78585B-981F-D943-B033-430950280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C4B99C-7089-1C41-BD20-421785D7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F3B98E-35FC-FD4E-ADB3-58232864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076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8DD76-53B8-A24A-90E3-BA028D55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BA15D9-FAA9-A840-890E-82C675F3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2840F9-889E-B645-8ECD-698BA75F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07F99A-C42A-5341-BBEA-284EBA52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72C031-EE2F-9D4D-892D-8594C813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A1C20F-AAFC-DD46-A288-85C1ABB6D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2102223" y="0"/>
            <a:ext cx="798755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1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87E85-99F4-1142-A79E-5F075D428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771FF00-5857-DF4E-9FAC-DF2985AE8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5398FC-0CBB-204D-B42D-A984FE90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F69261-9BFD-4842-8751-90C5FF28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8DCBD8-E2A5-3646-B547-F5BA2EB3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073CCF-6ADD-A74E-8548-C97CEC9664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2102223" y="0"/>
            <a:ext cx="798755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7B07D5-E722-E54C-8238-54B3141B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88BEE2-64F9-1944-9E75-879A4BA2F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1AFAE1-EB6E-C944-AB78-0C7AF7BE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725E90-E91F-0041-AB19-E14E8D957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6BD0FE-B41A-EB44-986E-52E4AF00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6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32F45D-FB77-F342-A57B-DB4AC5A5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329BA0-0AA2-BE42-B8C0-74CCE3EB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432680-C1CC-A94E-B54D-03D3B03C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8C2B55-90D9-7746-AE43-02940A33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FF2FD7-1911-8041-874D-3523A4F9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2359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93485B-2988-E847-90CA-1E7BEE3A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BAF91-AFB6-3A46-BF4B-6AB9BBDB9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B7BAD4-2E59-8A43-8927-7B7BEDDA9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A926C6-189B-204D-99CA-B74DB3EE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AC3AEB-281B-0446-B476-DE6DAE3F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97CDA4-6A0B-6B49-93FE-34CABDF9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194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7CE64-C8BC-D045-A1DA-1EA80EDB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6809DE-E029-A24D-8142-98202CA4B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31C136-39D0-E54D-A0E1-528364D53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596281-B71D-5745-BF9A-4A78C5634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B96FCC7-FC62-8543-8FC6-E37578E19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FE3CB5-7673-6342-8A61-01254713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90DB227-6BCC-4543-9D5B-F3D28B89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562CF8-017D-014B-943A-58F13A3E7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2091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DBEC8-F7A6-EE43-98F5-09E5132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DC221F2-2454-7845-A337-75B7A43C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4819DEC-E485-E540-AFB8-D2BFD03E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674F7E-ACED-414A-8A65-00217AE7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1139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D7AA99-A7C6-D144-B1BB-FA3FD8EC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16ECA7-AE47-1641-ADB7-3812B956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99A27-1125-0640-9129-BBCA3B33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427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D85A0-A0B7-AF46-ABB9-F50FD4C3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9628C-8808-2D46-9778-4EB723A71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3BDC03C-2D00-D74A-B89F-8141F4EB2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2191EF-BA84-5945-9C0A-33FC67A7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E8F563-6BD5-D44D-84DE-15BA91F0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45AD7D3-7123-1942-9B60-F58EB75B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487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E203BF-B710-1243-A1C8-08960A15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80F270-A98B-AA4B-A840-E69E355C5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64125E-CDD7-A244-8329-BE88A92C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5D210E-937A-C24D-A15D-42F39B711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3F0EDC-82DF-C946-9503-6D14FCD9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975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F331A-9188-E349-9325-D388C11E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6E4ED5-1943-6046-A020-53671C388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068245-B36B-624D-A3B5-E79AE1918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2CE312C-D5BF-2C4C-918F-820F15266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E6824-494B-A94A-A466-ACD063FB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B4CE34-FF1B-764E-B11A-241FA014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2873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C8114A-BCE8-BF4D-8242-AB5EC066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1E7BD4-AE8A-FE4C-9F5C-2590DF5E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CD26CD-DCAD-2648-B9B3-1A9C8C8C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A5B55-665A-C54E-8015-BBFD7E02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052847-CA48-7E48-83D4-A06B8E1D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424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7A5128-F09B-E749-9B3B-256DE43F2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223B26-092B-F047-BF69-FAFA8D3AC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C173E5-9828-F948-B47F-9E61400A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C5F3B7-DBDA-A141-9FA8-32200D3D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D4ABF5-4676-1542-AB51-F4E8632E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013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CFA6C-4ED1-724E-845C-5F5CE8F1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92C85A-FF81-C148-A85E-17C86A3B0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70B5CF-C28D-BE4F-AA51-505ED5B8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194956-E58F-AD4A-BF6A-61A63D64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872A03A-FF59-C140-BBBA-5C4B6F8F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510961-AB16-FA44-81A8-41E08890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190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83C00-9DEF-EF48-9F78-33697FEB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67E403-64E5-F441-BA99-3E8E74E7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E05A56-1D3B-874A-889C-87D4E20D6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DB4FDD7-38EA-454F-9F4A-CD2036A00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CF66FA-5C0B-FF46-ADF2-A34462B3F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A4ADD1-A564-AB4E-B747-C892C5D0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9C76F9E-61FF-F447-892E-9BB4820E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5D23AC1-5598-0B4F-8019-0A9CF2A1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595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F3C06-CBDC-ED4D-AC8D-BB2D636C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2F4782-C774-264E-A37D-2FC41720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BFA4D5-22A1-D04F-9260-C49FAB5A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2B6F5D-A74F-D64F-89DC-1A51DEDE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642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39DEFF2-FD9B-4340-B940-4E1B8484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A4F2DD6-9CFF-E845-9791-24D7780B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937950-7D2D-C64C-86B2-FF0A8848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03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18A30-778C-7940-B4C1-1A4E34D02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8A219-FEA5-704D-8422-C61989068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AAD26A-7E06-D54B-B33B-758803E9C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5AEBEE-C046-844C-B9A9-4F0A5795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6E1997-411A-6F4B-BCC6-45AC0356E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025C72-F27B-F84E-82FC-3A5A236F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456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6127C-1B05-C84A-8078-078CE94C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BA14D7C-6445-EC4A-98E0-54DAB3777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C2B8F4-4F22-DD4E-B20B-773EC279C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6A597A-3088-4B4A-911D-573CB080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A4A972-AD2D-F248-BFF0-63344B06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0BF30F-50D6-B64B-B50A-F8121004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28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8489D-D7D1-324D-8AA0-629B02EF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30D0EC-3C6A-5849-8E02-AD3926256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95D0E0-B674-0B4A-B4F9-8DCF046B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A4F5A4-E10B-4D48-BFBE-290BAE39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18923D-0CFE-CC48-BDF8-764F8B7D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295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E4CBEA-544F-6546-A17F-906066AC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2463E8-E326-6743-907A-07A36F4A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F6A41E-D6AA-EB4B-9966-D952AFBE1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0594C-54CF-BD40-95C5-53A5452F02C7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1D4598-014A-DF4A-85F4-81C75A976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D6C8FC-260B-2748-8681-86CC059CE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D935E-60DF-8C47-9592-FD732D86B6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554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850703-B1F0-A043-A97F-51C2D28A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BE05D3-9082-F64A-BB85-49ADF155E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2707DF-0EE6-5D42-A613-91ECD6F17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39354-8D80-2049-BA7F-03B77BB5DC43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B80680-0FA7-8B45-998A-DDD27436E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6CE817-E6F0-1C4E-867C-67F57424B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6C5AD-F805-C747-9FFA-C704D772180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193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68076-B057-1348-A934-BA69868CF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6205"/>
            <a:ext cx="9144000" cy="1500094"/>
          </a:xfrm>
        </p:spPr>
        <p:txBody>
          <a:bodyPr>
            <a:normAutofit/>
          </a:bodyPr>
          <a:lstStyle/>
          <a:p>
            <a:r>
              <a:rPr kumimoji="1" lang="en-US" altLang="zh-TW" sz="8800" b="1" dirty="0">
                <a:latin typeface="Apple LiGothic Medium" pitchFamily="2" charset="-120"/>
                <a:ea typeface="Apple LiGothic Medium" pitchFamily="2" charset="-120"/>
              </a:rPr>
              <a:t>Future</a:t>
            </a:r>
            <a:r>
              <a:rPr kumimoji="1" lang="en-US" altLang="zh-TW" sz="8000" b="1" dirty="0">
                <a:latin typeface="Apple LiGothic Medium" pitchFamily="2" charset="-120"/>
                <a:ea typeface="Apple LiGothic Medium" pitchFamily="2" charset="-120"/>
              </a:rPr>
              <a:t> ways of working</a:t>
            </a:r>
            <a:endParaRPr kumimoji="1" lang="zh-TW" altLang="en-US" sz="8000" b="1" dirty="0">
              <a:latin typeface="Apple LiGothic Medium" pitchFamily="2" charset="-120"/>
              <a:ea typeface="Apple LiGothic Medium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B768C10-3EE0-F842-90D7-5C050E2D0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16299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TW" sz="2800" dirty="0">
                <a:latin typeface="Apple LiGothic Medium" pitchFamily="2" charset="-120"/>
                <a:ea typeface="Apple LiGothic Medium" pitchFamily="2" charset="-120"/>
              </a:rPr>
              <a:t> - When online meeting meets problems -</a:t>
            </a:r>
            <a:endParaRPr kumimoji="1" lang="zh-TW" altLang="en-US" sz="2800" dirty="0">
              <a:latin typeface="Apple LiGothic Medium" pitchFamily="2" charset="-120"/>
              <a:ea typeface="Apple LiGothic Medium" pitchFamily="2" charset="-120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B45BE509-1E59-5541-83DE-DB371C9F7EE2}"/>
              </a:ext>
            </a:extLst>
          </p:cNvPr>
          <p:cNvSpPr txBox="1">
            <a:spLocks/>
          </p:cNvSpPr>
          <p:nvPr/>
        </p:nvSpPr>
        <p:spPr>
          <a:xfrm>
            <a:off x="1524000" y="6062365"/>
            <a:ext cx="9144000" cy="62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Team</a:t>
            </a:r>
            <a:r>
              <a:rPr kumimoji="1" lang="zh-TW" altLang="en-US" dirty="0">
                <a:latin typeface="Apple LiGothic Medium" pitchFamily="2" charset="-120"/>
                <a:ea typeface="Apple LiGothic Medium" pitchFamily="2" charset="-120"/>
              </a:rPr>
              <a:t>：</a:t>
            </a: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Uncle Winston.           Company: Logitech.</a:t>
            </a:r>
            <a:endParaRPr kumimoji="1" lang="zh-TW" altLang="en-US" dirty="0">
              <a:latin typeface="Apple LiGothic Medium" pitchFamily="2" charset="-120"/>
              <a:ea typeface="Apple LiGothic Medium" pitchFamily="2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739293-5798-4F40-82FA-0231B633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8" y="2930481"/>
            <a:ext cx="1776661" cy="2659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4E9F28-7A63-0741-9811-842E6267A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9" r="21834"/>
          <a:stretch/>
        </p:blipFill>
        <p:spPr>
          <a:xfrm>
            <a:off x="2830837" y="2918437"/>
            <a:ext cx="2284957" cy="2659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37F36F-A8FC-6F4C-B83B-5DDA44BD5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942" y="2930481"/>
            <a:ext cx="1765286" cy="2647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6C9A8B7-BE32-664C-A4EB-822A3F12B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642" y="2930481"/>
            <a:ext cx="3980452" cy="2653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897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9FF9C-AAC4-E246-989A-3B7560C3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000" dirty="0">
                <a:latin typeface="Apple LiGothic Medium" pitchFamily="2" charset="-120"/>
                <a:ea typeface="Apple LiGothic Medium" pitchFamily="2" charset="-120"/>
              </a:rPr>
              <a:t>Problem 1 - mic</a:t>
            </a:r>
            <a:endParaRPr kumimoji="1" lang="zh-TW" altLang="en-US" sz="6000" dirty="0">
              <a:latin typeface="Apple LiGothic Medium" pitchFamily="2" charset="-120"/>
              <a:ea typeface="Apple LiGothic Medium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09F11-A1EF-5643-9602-6F193D48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7382"/>
            <a:ext cx="4659775" cy="4383128"/>
          </a:xfrm>
        </p:spPr>
        <p:txBody>
          <a:bodyPr/>
          <a:lstStyle/>
          <a:p>
            <a:pPr marL="0" indent="0" algn="just">
              <a:buNone/>
            </a:pP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We thought that one of the most common issue is people usually find out they </a:t>
            </a:r>
            <a:r>
              <a:rPr kumimoji="1" lang="en-US" altLang="zh-TW" dirty="0" err="1">
                <a:latin typeface="Apple LiGothic Medium" pitchFamily="2" charset="-120"/>
                <a:ea typeface="Apple LiGothic Medium" pitchFamily="2" charset="-120"/>
              </a:rPr>
              <a:t>didnt</a:t>
            </a: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 turn on their mic after speaking a lot. </a:t>
            </a:r>
            <a:endParaRPr kumimoji="1" lang="zh-TW" altLang="en-US" dirty="0">
              <a:latin typeface="Apple LiGothic Medium" pitchFamily="2" charset="-120"/>
              <a:ea typeface="Apple LiGothic Medium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FDEBB6-1937-0D40-BA8D-1DE50E1D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7" y="1224643"/>
            <a:ext cx="5367786" cy="3578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形 17" descr="將喇叭設為靜音">
            <a:extLst>
              <a:ext uri="{FF2B5EF4-FFF2-40B4-BE49-F238E27FC236}">
                <a16:creationId xmlns:a16="http://schemas.microsoft.com/office/drawing/2014/main" id="{1011ED52-01D4-6F45-862C-4F9E708F1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4448" y="5271745"/>
            <a:ext cx="914400" cy="914400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13E05C58-B64C-5B44-82A0-9B0316BBA2A4}"/>
              </a:ext>
            </a:extLst>
          </p:cNvPr>
          <p:cNvSpPr/>
          <p:nvPr/>
        </p:nvSpPr>
        <p:spPr>
          <a:xfrm>
            <a:off x="8313819" y="5147893"/>
            <a:ext cx="1175658" cy="11756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9" name="圖形 28" descr="暫停">
            <a:extLst>
              <a:ext uri="{FF2B5EF4-FFF2-40B4-BE49-F238E27FC236}">
                <a16:creationId xmlns:a16="http://schemas.microsoft.com/office/drawing/2014/main" id="{949AB5D8-2C2B-F64B-9EE3-FCDE0C531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8243" y="5277173"/>
            <a:ext cx="914400" cy="914400"/>
          </a:xfrm>
          <a:prstGeom prst="rect">
            <a:avLst/>
          </a:prstGeom>
        </p:spPr>
      </p:pic>
      <p:pic>
        <p:nvPicPr>
          <p:cNvPr id="30" name="圖形 29" descr="播放">
            <a:extLst>
              <a:ext uri="{FF2B5EF4-FFF2-40B4-BE49-F238E27FC236}">
                <a16:creationId xmlns:a16="http://schemas.microsoft.com/office/drawing/2014/main" id="{034455B7-55E6-0141-8D94-748EC99766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9857" y="52771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8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C38A1-16A1-1249-8571-E3D15B3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000" dirty="0">
                <a:latin typeface="Apple LiGothic Medium" pitchFamily="2" charset="-120"/>
                <a:ea typeface="Apple LiGothic Medium" pitchFamily="2" charset="-120"/>
              </a:rPr>
              <a:t>Solution 1 </a:t>
            </a:r>
            <a:endParaRPr kumimoji="1" lang="zh-TW" altLang="en-US" sz="6000" dirty="0">
              <a:latin typeface="Apple LiGothic Medium" pitchFamily="2" charset="-120"/>
              <a:ea typeface="Apple LiGothic Medium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B7635F-C273-694F-90CA-17DA2EEF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082"/>
            <a:ext cx="4648200" cy="4351338"/>
          </a:xfrm>
        </p:spPr>
        <p:txBody>
          <a:bodyPr/>
          <a:lstStyle/>
          <a:p>
            <a:pPr marL="0" indent="0" algn="just">
              <a:buNone/>
            </a:pP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We want to design a system which can tell the users that they didn’t turn on the mic in a effective way.</a:t>
            </a:r>
          </a:p>
          <a:p>
            <a:pPr marL="0" indent="0" algn="just">
              <a:buNone/>
            </a:pPr>
            <a:r>
              <a:rPr kumimoji="1" lang="en-US" altLang="zh-TW" dirty="0">
                <a:solidFill>
                  <a:srgbClr val="FF0000"/>
                </a:solidFill>
                <a:latin typeface="Apple LiGothic Medium" pitchFamily="2" charset="-120"/>
                <a:ea typeface="Apple LiGothic Medium" pitchFamily="2" charset="-120"/>
              </a:rPr>
              <a:t>Red </a:t>
            </a: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often gives us the impression of awareness , so we use flashing red light to remind people to turn the mic on.</a:t>
            </a:r>
          </a:p>
        </p:txBody>
      </p:sp>
      <p:pic>
        <p:nvPicPr>
          <p:cNvPr id="5" name="圖形 4" descr="暫停">
            <a:extLst>
              <a:ext uri="{FF2B5EF4-FFF2-40B4-BE49-F238E27FC236}">
                <a16:creationId xmlns:a16="http://schemas.microsoft.com/office/drawing/2014/main" id="{FB5532D9-3084-F048-AB44-A934639F6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8243" y="5277173"/>
            <a:ext cx="914400" cy="914400"/>
          </a:xfrm>
          <a:prstGeom prst="rect">
            <a:avLst/>
          </a:prstGeom>
        </p:spPr>
      </p:pic>
      <p:pic>
        <p:nvPicPr>
          <p:cNvPr id="7" name="圖形 6" descr="播放">
            <a:extLst>
              <a:ext uri="{FF2B5EF4-FFF2-40B4-BE49-F238E27FC236}">
                <a16:creationId xmlns:a16="http://schemas.microsoft.com/office/drawing/2014/main" id="{4BB526B2-458D-734F-9FB3-98E831A92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9857" y="5277173"/>
            <a:ext cx="914400" cy="914400"/>
          </a:xfrm>
          <a:prstGeom prst="rect">
            <a:avLst/>
          </a:prstGeom>
        </p:spPr>
      </p:pic>
      <p:pic>
        <p:nvPicPr>
          <p:cNvPr id="9" name="圖形 8" descr="音量">
            <a:extLst>
              <a:ext uri="{FF2B5EF4-FFF2-40B4-BE49-F238E27FC236}">
                <a16:creationId xmlns:a16="http://schemas.microsoft.com/office/drawing/2014/main" id="{C6932372-5D5B-3346-805E-A2B868CAF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8667" y="5277173"/>
            <a:ext cx="914400" cy="914400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E0CB2234-D7E6-BB41-94E6-F016D5C0B882}"/>
              </a:ext>
            </a:extLst>
          </p:cNvPr>
          <p:cNvSpPr/>
          <p:nvPr/>
        </p:nvSpPr>
        <p:spPr>
          <a:xfrm>
            <a:off x="8398038" y="5146544"/>
            <a:ext cx="1175658" cy="11756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C58C8E2-A73A-C14F-8677-AC0F9FD77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4117" y="1390973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C38A1-16A1-1249-8571-E3D15B3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000" dirty="0">
                <a:latin typeface="Apple LiGothic Medium" pitchFamily="2" charset="-120"/>
                <a:ea typeface="Apple LiGothic Medium" pitchFamily="2" charset="-120"/>
              </a:rPr>
              <a:t>Problem 2 – absent-minded</a:t>
            </a:r>
            <a:endParaRPr kumimoji="1" lang="zh-TW" altLang="en-US" sz="6000" dirty="0">
              <a:latin typeface="Apple LiGothic Medium" pitchFamily="2" charset="-120"/>
              <a:ea typeface="Apple LiGothic Medium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B7635F-C273-694F-90CA-17DA2EEF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121"/>
            <a:ext cx="4648200" cy="4667250"/>
          </a:xfrm>
        </p:spPr>
        <p:txBody>
          <a:bodyPr/>
          <a:lstStyle/>
          <a:p>
            <a:pPr marL="0" indent="0" algn="just">
              <a:buNone/>
            </a:pP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Feeling bored because you have to sit at the computer desk?  We thought this is another common issue that people might face when working at home for a period.</a:t>
            </a:r>
          </a:p>
        </p:txBody>
      </p:sp>
      <p:pic>
        <p:nvPicPr>
          <p:cNvPr id="4" name="圖形 3" descr="暫停">
            <a:extLst>
              <a:ext uri="{FF2B5EF4-FFF2-40B4-BE49-F238E27FC236}">
                <a16:creationId xmlns:a16="http://schemas.microsoft.com/office/drawing/2014/main" id="{E102191A-4AC6-8C4B-8FED-0C7553D04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243" y="5277173"/>
            <a:ext cx="914400" cy="914400"/>
          </a:xfrm>
          <a:prstGeom prst="rect">
            <a:avLst/>
          </a:prstGeom>
        </p:spPr>
      </p:pic>
      <p:pic>
        <p:nvPicPr>
          <p:cNvPr id="5" name="圖形 4" descr="播放">
            <a:extLst>
              <a:ext uri="{FF2B5EF4-FFF2-40B4-BE49-F238E27FC236}">
                <a16:creationId xmlns:a16="http://schemas.microsoft.com/office/drawing/2014/main" id="{8FD196F2-88D1-384F-B2C6-A7756F657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9857" y="5277173"/>
            <a:ext cx="914400" cy="914400"/>
          </a:xfrm>
          <a:prstGeom prst="rect">
            <a:avLst/>
          </a:prstGeom>
        </p:spPr>
      </p:pic>
      <p:pic>
        <p:nvPicPr>
          <p:cNvPr id="10" name="圖形 9" descr="傷心的臉 (無填滿)">
            <a:extLst>
              <a:ext uri="{FF2B5EF4-FFF2-40B4-BE49-F238E27FC236}">
                <a16:creationId xmlns:a16="http://schemas.microsoft.com/office/drawing/2014/main" id="{7C03F11D-AF95-0B4C-A8D3-1476FA5BF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1426029"/>
            <a:ext cx="4648199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C38A1-16A1-1249-8571-E3D15B3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000" dirty="0">
                <a:latin typeface="Apple LiGothic Medium" pitchFamily="2" charset="-120"/>
                <a:ea typeface="Apple LiGothic Medium" pitchFamily="2" charset="-120"/>
              </a:rPr>
              <a:t>Solution 2</a:t>
            </a:r>
            <a:endParaRPr kumimoji="1" lang="zh-TW" altLang="en-US" sz="6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B7635F-C273-694F-90CA-17DA2EEFC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pic>
        <p:nvPicPr>
          <p:cNvPr id="4" name="圖形 3" descr="暫停">
            <a:extLst>
              <a:ext uri="{FF2B5EF4-FFF2-40B4-BE49-F238E27FC236}">
                <a16:creationId xmlns:a16="http://schemas.microsoft.com/office/drawing/2014/main" id="{8660481B-2E3D-584B-896E-940CABDE5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243" y="5277173"/>
            <a:ext cx="914400" cy="914400"/>
          </a:xfrm>
          <a:prstGeom prst="rect">
            <a:avLst/>
          </a:prstGeom>
        </p:spPr>
      </p:pic>
      <p:pic>
        <p:nvPicPr>
          <p:cNvPr id="5" name="圖形 4" descr="播放">
            <a:extLst>
              <a:ext uri="{FF2B5EF4-FFF2-40B4-BE49-F238E27FC236}">
                <a16:creationId xmlns:a16="http://schemas.microsoft.com/office/drawing/2014/main" id="{1EA596FA-EF22-314C-9DF6-8372AA99A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9857" y="5277173"/>
            <a:ext cx="914400" cy="914400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AF878AD-A103-A742-883F-54AEB06D5C40}"/>
              </a:ext>
            </a:extLst>
          </p:cNvPr>
          <p:cNvSpPr txBox="1">
            <a:spLocks/>
          </p:cNvSpPr>
          <p:nvPr/>
        </p:nvSpPr>
        <p:spPr>
          <a:xfrm>
            <a:off x="838200" y="2060121"/>
            <a:ext cx="46482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We design a little game on keyboard which based on “</a:t>
            </a:r>
            <a:r>
              <a:rPr kumimoji="1" lang="en-US" altLang="zh-TW" dirty="0" err="1">
                <a:latin typeface="Apple LiGothic Medium" pitchFamily="2" charset="-120"/>
                <a:ea typeface="Apple LiGothic Medium" pitchFamily="2" charset="-120"/>
              </a:rPr>
              <a:t>whac</a:t>
            </a: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-A-Mole” 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It is easy to play and gives you  a refresher after finishing the game.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9CFAB5-1847-F24D-9F84-8072B9058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2" y="1695864"/>
            <a:ext cx="3839029" cy="3581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406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C38A1-16A1-1249-8571-E3D15B3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000" dirty="0">
                <a:latin typeface="Apple LiGothic Medium" pitchFamily="2" charset="-120"/>
                <a:ea typeface="Apple LiGothic Medium" pitchFamily="2" charset="-120"/>
              </a:rPr>
              <a:t>Problem 3 – atmosphere</a:t>
            </a:r>
            <a:endParaRPr kumimoji="1" lang="zh-TW" altLang="en-US" sz="6000" dirty="0">
              <a:latin typeface="Apple LiGothic Medium" pitchFamily="2" charset="-120"/>
              <a:ea typeface="Apple LiGothic Medium" pitchFamily="2" charset="-120"/>
            </a:endParaRPr>
          </a:p>
        </p:txBody>
      </p:sp>
      <p:pic>
        <p:nvPicPr>
          <p:cNvPr id="4" name="圖形 3" descr="暫停">
            <a:extLst>
              <a:ext uri="{FF2B5EF4-FFF2-40B4-BE49-F238E27FC236}">
                <a16:creationId xmlns:a16="http://schemas.microsoft.com/office/drawing/2014/main" id="{76647892-B1EF-8E4A-8320-48196D9FF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243" y="5277173"/>
            <a:ext cx="914400" cy="914400"/>
          </a:xfrm>
          <a:prstGeom prst="rect">
            <a:avLst/>
          </a:prstGeom>
        </p:spPr>
      </p:pic>
      <p:pic>
        <p:nvPicPr>
          <p:cNvPr id="5" name="圖形 4" descr="播放">
            <a:extLst>
              <a:ext uri="{FF2B5EF4-FFF2-40B4-BE49-F238E27FC236}">
                <a16:creationId xmlns:a16="http://schemas.microsoft.com/office/drawing/2014/main" id="{5A27CA69-7AB3-B74A-B3AB-5EB1DD138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9857" y="5277173"/>
            <a:ext cx="914400" cy="914400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2A0162D-CB96-2045-B8A0-88DC2C5A1D63}"/>
              </a:ext>
            </a:extLst>
          </p:cNvPr>
          <p:cNvSpPr txBox="1">
            <a:spLocks/>
          </p:cNvSpPr>
          <p:nvPr/>
        </p:nvSpPr>
        <p:spPr>
          <a:xfrm>
            <a:off x="838200" y="2060121"/>
            <a:ext cx="46482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In some situations, we might want to use tools that can make sounds for whether interpret your ideas or build up the atmosphere. For instance, if someone tells a joke but nobody laugh, and he/she might be embarrassed. What should we do?</a:t>
            </a:r>
          </a:p>
        </p:txBody>
      </p:sp>
      <p:pic>
        <p:nvPicPr>
          <p:cNvPr id="9" name="圖形 8" descr="喇叭">
            <a:extLst>
              <a:ext uri="{FF2B5EF4-FFF2-40B4-BE49-F238E27FC236}">
                <a16:creationId xmlns:a16="http://schemas.microsoft.com/office/drawing/2014/main" id="{6C676152-2FED-2949-AA5E-F33C5043D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4742" y="2060121"/>
            <a:ext cx="3570514" cy="3570514"/>
          </a:xfrm>
          <a:prstGeom prst="rect">
            <a:avLst/>
          </a:prstGeom>
        </p:spPr>
      </p:pic>
      <p:pic>
        <p:nvPicPr>
          <p:cNvPr id="11" name="圖形 10" descr="監視器">
            <a:extLst>
              <a:ext uri="{FF2B5EF4-FFF2-40B4-BE49-F238E27FC236}">
                <a16:creationId xmlns:a16="http://schemas.microsoft.com/office/drawing/2014/main" id="{A19F2F8C-2CCA-264E-84EF-D6E0D1F3F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3113" y="3189610"/>
            <a:ext cx="2035629" cy="20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5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C38A1-16A1-1249-8571-E3D15B3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000" dirty="0">
                <a:latin typeface="Apple LiGothic Medium" pitchFamily="2" charset="-120"/>
                <a:ea typeface="Apple LiGothic Medium" pitchFamily="2" charset="-120"/>
              </a:rPr>
              <a:t>Solution 3</a:t>
            </a:r>
            <a:endParaRPr kumimoji="1" lang="zh-TW" altLang="en-US" sz="6000" dirty="0"/>
          </a:p>
        </p:txBody>
      </p:sp>
      <p:pic>
        <p:nvPicPr>
          <p:cNvPr id="4" name="圖形 3" descr="暫停">
            <a:extLst>
              <a:ext uri="{FF2B5EF4-FFF2-40B4-BE49-F238E27FC236}">
                <a16:creationId xmlns:a16="http://schemas.microsoft.com/office/drawing/2014/main" id="{E32E990B-AA70-A046-A368-31524438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8243" y="5277173"/>
            <a:ext cx="914400" cy="914400"/>
          </a:xfrm>
          <a:prstGeom prst="rect">
            <a:avLst/>
          </a:prstGeom>
        </p:spPr>
      </p:pic>
      <p:pic>
        <p:nvPicPr>
          <p:cNvPr id="5" name="圖形 4" descr="播放">
            <a:extLst>
              <a:ext uri="{FF2B5EF4-FFF2-40B4-BE49-F238E27FC236}">
                <a16:creationId xmlns:a16="http://schemas.microsoft.com/office/drawing/2014/main" id="{36FD3C8C-D44A-2641-AE18-18E8AD8C3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9857" y="5277173"/>
            <a:ext cx="914400" cy="914400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80B7C8F-234E-4D46-A0DB-95037C50B934}"/>
              </a:ext>
            </a:extLst>
          </p:cNvPr>
          <p:cNvSpPr txBox="1">
            <a:spLocks/>
          </p:cNvSpPr>
          <p:nvPr/>
        </p:nvSpPr>
        <p:spPr>
          <a:xfrm>
            <a:off x="838200" y="2060121"/>
            <a:ext cx="46482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We want to add a mode in </a:t>
            </a:r>
            <a:r>
              <a:rPr kumimoji="1" lang="en-US" altLang="zh-TW" dirty="0" err="1">
                <a:latin typeface="Apple LiGothic Medium" pitchFamily="2" charset="-120"/>
                <a:ea typeface="Apple LiGothic Medium" pitchFamily="2" charset="-120"/>
              </a:rPr>
              <a:t>Logi</a:t>
            </a: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 Craft . When we change its mode, it will turn to a launchpad </a:t>
            </a:r>
            <a:r>
              <a:rPr kumimoji="1" lang="en-US" altLang="zh-TW" dirty="0" err="1">
                <a:latin typeface="Apple LiGothic Medium" pitchFamily="2" charset="-120"/>
                <a:ea typeface="Apple LiGothic Medium" pitchFamily="2" charset="-120"/>
              </a:rPr>
              <a:t>builded</a:t>
            </a:r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 with various sounds including laughter. Thus, we can  eliminate the embarrassment.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CCB90A-04F7-3C4D-B026-E9EAD6033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714" y="1497108"/>
            <a:ext cx="5040086" cy="3780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173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67E05-0B20-E04E-966E-C0CB599A71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>
                <a:latin typeface="Apple LiGothic Medium" pitchFamily="2" charset="-120"/>
                <a:ea typeface="Apple LiGothic Medium" pitchFamily="2" charset="-120"/>
              </a:rPr>
              <a:t>Other problems…</a:t>
            </a:r>
            <a:endParaRPr kumimoji="1" lang="zh-TW" altLang="en-US" dirty="0">
              <a:latin typeface="Apple LiGothic Medium" pitchFamily="2" charset="-120"/>
              <a:ea typeface="Apple LiGothic Medium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6144CA-50D3-2044-90CA-117ABC4743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1878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C38A1-16A1-1249-8571-E3D15B3B8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31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7200" dirty="0">
                <a:latin typeface="Apple LiGothic Medium" pitchFamily="2" charset="-120"/>
                <a:ea typeface="Apple LiGothic Medium" pitchFamily="2" charset="-120"/>
              </a:rPr>
              <a:t>Thanks for your listening !</a:t>
            </a:r>
            <a:endParaRPr kumimoji="1" lang="zh-TW" altLang="en-US" sz="7200" dirty="0">
              <a:latin typeface="Apple LiGothic Medium" pitchFamily="2" charset="-120"/>
              <a:ea typeface="Apple LiGothic Medium" pitchFamily="2" charset="-120"/>
            </a:endParaRPr>
          </a:p>
        </p:txBody>
      </p:sp>
      <p:pic>
        <p:nvPicPr>
          <p:cNvPr id="5" name="圖形 4" descr="頭戴式耳機">
            <a:extLst>
              <a:ext uri="{FF2B5EF4-FFF2-40B4-BE49-F238E27FC236}">
                <a16:creationId xmlns:a16="http://schemas.microsoft.com/office/drawing/2014/main" id="{E99C32D6-CE63-8346-A3E6-F2F0C0EA6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5814" y="625929"/>
            <a:ext cx="4060371" cy="4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35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267</Words>
  <Application>Microsoft Macintosh PowerPoint</Application>
  <PresentationFormat>寬螢幕</PresentationFormat>
  <Paragraphs>21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Apple LiGothic Medium</vt:lpstr>
      <vt:lpstr>Arial</vt:lpstr>
      <vt:lpstr>Calibri</vt:lpstr>
      <vt:lpstr>Calibri Light</vt:lpstr>
      <vt:lpstr>Office 佈景主題</vt:lpstr>
      <vt:lpstr>自訂設計</vt:lpstr>
      <vt:lpstr>Future ways of working</vt:lpstr>
      <vt:lpstr>Problem 1 - mic</vt:lpstr>
      <vt:lpstr>Solution 1 </vt:lpstr>
      <vt:lpstr>Problem 2 – absent-minded</vt:lpstr>
      <vt:lpstr>Solution 2</vt:lpstr>
      <vt:lpstr>Problem 3 – atmosphere</vt:lpstr>
      <vt:lpstr>Solution 3</vt:lpstr>
      <vt:lpstr>Other problems…</vt:lpstr>
      <vt:lpstr>Thanks for your listening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ways of working</dc:title>
  <dc:creator>文佑 羅</dc:creator>
  <cp:lastModifiedBy>文佑 羅</cp:lastModifiedBy>
  <cp:revision>23</cp:revision>
  <dcterms:created xsi:type="dcterms:W3CDTF">2020-10-24T13:18:18Z</dcterms:created>
  <dcterms:modified xsi:type="dcterms:W3CDTF">2020-10-25T07:23:24Z</dcterms:modified>
</cp:coreProperties>
</file>